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8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1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9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78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5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9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3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04AAA-B12D-4982-BFA7-FEE3B31A4BD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6E914-5D23-42C5-98BE-8A55BB9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CF0C-C9BC-42B3-11F4-F64259157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Harmonic Mean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29C84-AE16-25B1-90DC-7044959D1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EE45-E94A-67FC-A2B5-B92FCB5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Harmonic Mean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48E98-9E0D-BE94-A6A1-C50AD176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Harmonic mean(HM) is based on the reciprocals of the number average. It is defined as the reciprocal of the Arithmetic mean of the reciprocals of the given individual observation.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58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E350-E6C6-D8AC-FD7A-B8E045F9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It is calculated for indivisible Series by using the following formula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4E076-048F-1C0E-9847-ED3C125F9F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Cordia New" panose="020B0304020202020204" pitchFamily="34" charset="-34"/>
                  </a:rPr>
                  <a:t>HM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4E076-048F-1C0E-9847-ED3C125F9F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2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01DD-FD60-C081-38BD-4E38D09D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For discrete series and continuous series the following formula is used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E2F0E-B6A6-80C7-8ACD-37AC4004D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Cordia New" panose="020B0304020202020204" pitchFamily="34" charset="-34"/>
                  </a:rPr>
                  <a:t>HM 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nary>
                      </m:den>
                    </m:f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E2F0E-B6A6-80C7-8ACD-37AC4004D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56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Times New Roman</vt:lpstr>
      <vt:lpstr>Organic</vt:lpstr>
      <vt:lpstr>Harmonic Mean</vt:lpstr>
      <vt:lpstr>Harmonic Mean</vt:lpstr>
      <vt:lpstr>It is calculated for indivisible Series by using the following formula</vt:lpstr>
      <vt:lpstr>For discrete series and continuous series the following formula is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Harmonic Mean</dc:title>
  <dc:creator>Ananya Priya</dc:creator>
  <cp:lastModifiedBy>Ananya Priya</cp:lastModifiedBy>
  <cp:revision>1</cp:revision>
  <dcterms:created xsi:type="dcterms:W3CDTF">2023-02-05T08:32:30Z</dcterms:created>
  <dcterms:modified xsi:type="dcterms:W3CDTF">2023-02-05T08:32:38Z</dcterms:modified>
</cp:coreProperties>
</file>